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43" r:id="rId3"/>
    <p:sldId id="264" r:id="rId4"/>
    <p:sldId id="327" r:id="rId5"/>
    <p:sldId id="326" r:id="rId6"/>
    <p:sldId id="263" r:id="rId7"/>
    <p:sldId id="322" r:id="rId8"/>
    <p:sldId id="323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9" r:id="rId24"/>
    <p:sldId id="346" r:id="rId25"/>
    <p:sldId id="347" r:id="rId26"/>
    <p:sldId id="344" r:id="rId27"/>
    <p:sldId id="345" r:id="rId28"/>
    <p:sldId id="342" r:id="rId29"/>
    <p:sldId id="34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2532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1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0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1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5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8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4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C16A0-C8D6-4EC4-815F-5BC683B4E9F6}" type="datetimeFigureOut">
              <a:rPr lang="en-US" smtClean="0"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FB84-466F-43CA-AB03-156B8220F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7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15" t="15061" r="57715" b="44148"/>
          <a:stretch/>
        </p:blipFill>
        <p:spPr>
          <a:xfrm>
            <a:off x="-1" y="711146"/>
            <a:ext cx="10377889" cy="614685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77118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Robots with four wheels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5880" y="969484"/>
            <a:ext cx="327200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Drive forward or back wheels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18501" y="2807465"/>
            <a:ext cx="387977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Drive and turn both forward and back wheels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5821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5002" r="7501" b="12502"/>
          <a:stretch>
            <a:fillRect/>
          </a:stretch>
        </p:blipFill>
        <p:spPr bwMode="auto">
          <a:xfrm>
            <a:off x="1524000" y="1008064"/>
            <a:ext cx="9144000" cy="584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66"/>
          </a:solidFill>
        </p:spPr>
        <p:txBody>
          <a:bodyPr/>
          <a:lstStyle/>
          <a:p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 of </a:t>
            </a:r>
            <a:r>
              <a:rPr lang="en-US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holonomic vehicles</a:t>
            </a:r>
          </a:p>
        </p:txBody>
      </p:sp>
    </p:spTree>
    <p:extLst>
      <p:ext uri="{BB962C8B-B14F-4D97-AF65-F5344CB8AC3E}">
        <p14:creationId xmlns:p14="http://schemas.microsoft.com/office/powerpoint/2010/main" val="338097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6252" r="6563" b="12502"/>
          <a:stretch>
            <a:fillRect/>
          </a:stretch>
        </p:blipFill>
        <p:spPr bwMode="auto">
          <a:xfrm>
            <a:off x="1828800" y="1741488"/>
            <a:ext cx="8229600" cy="51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0"/>
            <a:ext cx="9144000" cy="1752600"/>
          </a:xfrm>
          <a:solidFill>
            <a:srgbClr val="FFFF66"/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 of using four motors to control four mecanum wheels for a holonomic robot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828800" y="4343401"/>
            <a:ext cx="1295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Resultant force</a:t>
            </a: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971800" y="4724400"/>
            <a:ext cx="533400" cy="152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676400" y="62484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Four motors, all forward here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V="1">
            <a:off x="1905000" y="5334000"/>
            <a:ext cx="1066800" cy="838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4495800" y="64008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Go holonomically left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6781800" y="64008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Rotate rigth in place</a:t>
            </a:r>
          </a:p>
        </p:txBody>
      </p:sp>
    </p:spTree>
    <p:extLst>
      <p:ext uri="{BB962C8B-B14F-4D97-AF65-F5344CB8AC3E}">
        <p14:creationId xmlns:p14="http://schemas.microsoft.com/office/powerpoint/2010/main" val="6011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715001"/>
            <a:ext cx="2895600" cy="411163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400"/>
              <a:t>Go forward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6252" r="5626" b="12502"/>
          <a:stretch>
            <a:fillRect/>
          </a:stretch>
        </p:blipFill>
        <p:spPr bwMode="auto">
          <a:xfrm>
            <a:off x="1524000" y="0"/>
            <a:ext cx="9144000" cy="56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5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6252" r="7501" b="12502"/>
          <a:stretch>
            <a:fillRect/>
          </a:stretch>
        </p:blipFill>
        <p:spPr bwMode="auto">
          <a:xfrm>
            <a:off x="1524000" y="0"/>
            <a:ext cx="9144000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981200" y="5715001"/>
            <a:ext cx="4267200" cy="41116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400"/>
              <a:t>Go holonomically right</a:t>
            </a:r>
          </a:p>
        </p:txBody>
      </p:sp>
    </p:spTree>
    <p:extLst>
      <p:ext uri="{BB962C8B-B14F-4D97-AF65-F5344CB8AC3E}">
        <p14:creationId xmlns:p14="http://schemas.microsoft.com/office/powerpoint/2010/main" val="961583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5002" r="2812" b="11252"/>
          <a:stretch>
            <a:fillRect/>
          </a:stretch>
        </p:blipFill>
        <p:spPr bwMode="auto">
          <a:xfrm>
            <a:off x="1524000" y="0"/>
            <a:ext cx="9144000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981200" y="5715001"/>
            <a:ext cx="2895600" cy="411163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400"/>
              <a:t>Turn right in place</a:t>
            </a:r>
          </a:p>
        </p:txBody>
      </p:sp>
    </p:spTree>
    <p:extLst>
      <p:ext uri="{BB962C8B-B14F-4D97-AF65-F5344CB8AC3E}">
        <p14:creationId xmlns:p14="http://schemas.microsoft.com/office/powerpoint/2010/main" val="384814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6252" r="7501" b="11252"/>
          <a:stretch>
            <a:fillRect/>
          </a:stretch>
        </p:blipFill>
        <p:spPr bwMode="auto">
          <a:xfrm>
            <a:off x="1524000" y="0"/>
            <a:ext cx="9144000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524000" y="6324600"/>
            <a:ext cx="4343400" cy="5334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400"/>
              <a:t>Examples of motions</a:t>
            </a:r>
          </a:p>
        </p:txBody>
      </p:sp>
    </p:spTree>
    <p:extLst>
      <p:ext uri="{BB962C8B-B14F-4D97-AF65-F5344CB8AC3E}">
        <p14:creationId xmlns:p14="http://schemas.microsoft.com/office/powerpoint/2010/main" val="6692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5002" r="6563" b="11252"/>
          <a:stretch>
            <a:fillRect/>
          </a:stretch>
        </p:blipFill>
        <p:spPr bwMode="auto">
          <a:xfrm>
            <a:off x="1524000" y="973138"/>
            <a:ext cx="9144000" cy="588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295400"/>
          </a:xfrm>
          <a:solidFill>
            <a:srgbClr val="FFFF66"/>
          </a:solidFill>
        </p:spPr>
        <p:txBody>
          <a:bodyPr>
            <a:normAutofit fontScale="90000"/>
          </a:bodyPr>
          <a:lstStyle/>
          <a:p>
            <a:r>
              <a:rPr lang="en-US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Software for Omni-Directional Vehicles</a:t>
            </a:r>
          </a:p>
        </p:txBody>
      </p:sp>
    </p:spTree>
    <p:extLst>
      <p:ext uri="{BB962C8B-B14F-4D97-AF65-F5344CB8AC3E}">
        <p14:creationId xmlns:p14="http://schemas.microsoft.com/office/powerpoint/2010/main" val="346779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66"/>
          </a:solidFill>
        </p:spPr>
        <p:txBody>
          <a:bodyPr>
            <a:normAutofit fontScale="90000"/>
          </a:bodyPr>
          <a:lstStyle/>
          <a:p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Matrix motion description for Mecanum Wheels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1676400" cy="457200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400"/>
              <a:t>Velocities and angle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27504" r="7501" b="13751"/>
          <a:stretch>
            <a:fillRect/>
          </a:stretch>
        </p:blipFill>
        <p:spPr bwMode="auto">
          <a:xfrm>
            <a:off x="2362200" y="2438401"/>
            <a:ext cx="7772400" cy="4029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514600" y="2133600"/>
            <a:ext cx="5334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019800" y="1371601"/>
            <a:ext cx="2743200" cy="7016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Rotation angles derivatives of wheels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>
            <a:off x="6096000" y="2057400"/>
            <a:ext cx="6858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7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5002" r="7501" b="13751"/>
          <a:stretch>
            <a:fillRect/>
          </a:stretch>
        </p:blipFill>
        <p:spPr bwMode="auto">
          <a:xfrm>
            <a:off x="1524000" y="1109664"/>
            <a:ext cx="9144000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553200" cy="2133600"/>
          </a:xfrm>
          <a:solidFill>
            <a:srgbClr val="FFFF66"/>
          </a:solidFill>
        </p:spPr>
        <p:txBody>
          <a:bodyPr/>
          <a:lstStyle/>
          <a:p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 of a robot with Omni Wheels: OMNI-1</a:t>
            </a:r>
          </a:p>
        </p:txBody>
      </p:sp>
    </p:spTree>
    <p:extLst>
      <p:ext uri="{BB962C8B-B14F-4D97-AF65-F5344CB8AC3E}">
        <p14:creationId xmlns:p14="http://schemas.microsoft.com/office/powerpoint/2010/main" val="2269295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6252" r="1875" b="13751"/>
          <a:stretch>
            <a:fillRect/>
          </a:stretch>
        </p:blipFill>
        <p:spPr bwMode="auto">
          <a:xfrm>
            <a:off x="1524000" y="1143001"/>
            <a:ext cx="9144000" cy="529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0"/>
            <a:ext cx="6553200" cy="21336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 of a robot with Omni Wheels: OMNI-2</a:t>
            </a:r>
          </a:p>
        </p:txBody>
      </p:sp>
    </p:spTree>
    <p:extLst>
      <p:ext uri="{BB962C8B-B14F-4D97-AF65-F5344CB8AC3E}">
        <p14:creationId xmlns:p14="http://schemas.microsoft.com/office/powerpoint/2010/main" val="74166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 are an important part of a mobile robot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109" t="30483" r="62167" b="14762"/>
          <a:stretch/>
        </p:blipFill>
        <p:spPr>
          <a:xfrm>
            <a:off x="152400" y="1713682"/>
            <a:ext cx="7924800" cy="51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17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5002" r="6563" b="11252"/>
          <a:stretch>
            <a:fillRect/>
          </a:stretch>
        </p:blipFill>
        <p:spPr bwMode="auto">
          <a:xfrm>
            <a:off x="1524000" y="0"/>
            <a:ext cx="914400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121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5002" r="7501" b="11252"/>
          <a:stretch>
            <a:fillRect/>
          </a:stretch>
        </p:blipFill>
        <p:spPr bwMode="auto">
          <a:xfrm>
            <a:off x="1524000" y="0"/>
            <a:ext cx="9144000" cy="59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647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5002" r="7501" b="11252"/>
          <a:stretch>
            <a:fillRect/>
          </a:stretch>
        </p:blipFill>
        <p:spPr bwMode="auto">
          <a:xfrm>
            <a:off x="1524000" y="0"/>
            <a:ext cx="9144000" cy="59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09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3" y="656492"/>
            <a:ext cx="10832123" cy="5498123"/>
          </a:xfr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of new types of robots that combine mobile and walking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717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04" t="17936" r="60310" b="14000"/>
          <a:stretch/>
        </p:blipFill>
        <p:spPr>
          <a:xfrm>
            <a:off x="363081" y="58506"/>
            <a:ext cx="10047011" cy="67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09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4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Real-World Applications need new types of robots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40" t="29755" r="61767" b="26142"/>
          <a:stretch/>
        </p:blipFill>
        <p:spPr>
          <a:xfrm>
            <a:off x="0" y="1440095"/>
            <a:ext cx="11353800" cy="54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6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1561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sensors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76" t="25173" r="60595" b="19841"/>
          <a:stretch/>
        </p:blipFill>
        <p:spPr>
          <a:xfrm>
            <a:off x="0" y="1201561"/>
            <a:ext cx="10215156" cy="56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0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76" t="17682" r="59881" b="18826"/>
          <a:stretch/>
        </p:blipFill>
        <p:spPr>
          <a:xfrm>
            <a:off x="838200" y="0"/>
            <a:ext cx="10659293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57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Robots that walk, how?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90" t="40049" r="62452" b="16794"/>
          <a:stretch/>
        </p:blipFill>
        <p:spPr>
          <a:xfrm>
            <a:off x="-1" y="1264969"/>
            <a:ext cx="6846277" cy="55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40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90" t="16158" r="58310" b="8159"/>
          <a:stretch/>
        </p:blipFill>
        <p:spPr>
          <a:xfrm>
            <a:off x="1" y="236802"/>
            <a:ext cx="11353800" cy="66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93214"/>
          </a:xfrm>
        </p:spPr>
        <p:txBody>
          <a:bodyPr/>
          <a:lstStyle/>
          <a:p>
            <a:r>
              <a:rPr lang="en-US" dirty="0" smtClean="0"/>
              <a:t>Four wheeled robots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81" y="793215"/>
            <a:ext cx="4348288" cy="4351338"/>
          </a:xfrm>
        </p:spPr>
        <p:txBody>
          <a:bodyPr/>
          <a:lstStyle/>
          <a:p>
            <a:r>
              <a:rPr lang="en-US" dirty="0" smtClean="0"/>
              <a:t>Four standard wheels controlled in pairs in the skid steering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14" t="9229" r="78658" b="45470"/>
          <a:stretch/>
        </p:blipFill>
        <p:spPr>
          <a:xfrm>
            <a:off x="7744858" y="2197866"/>
            <a:ext cx="4362679" cy="4660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410" t="47664" r="27949" b="28176"/>
          <a:stretch/>
        </p:blipFill>
        <p:spPr>
          <a:xfrm>
            <a:off x="106481" y="2464446"/>
            <a:ext cx="6880473" cy="4393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1415" y="1586429"/>
            <a:ext cx="2485293" cy="1555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750" t="25852" r="12833" b="17259"/>
          <a:stretch/>
        </p:blipFill>
        <p:spPr>
          <a:xfrm>
            <a:off x="335280" y="110314"/>
            <a:ext cx="9875520" cy="67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of the well-known Four Wheel Robots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2750" t="33556" r="12583" b="14000"/>
          <a:stretch/>
        </p:blipFill>
        <p:spPr>
          <a:xfrm>
            <a:off x="60960" y="1303497"/>
            <a:ext cx="9022080" cy="5394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91" t="13046" r="57473" b="73518"/>
          <a:stretch/>
        </p:blipFill>
        <p:spPr>
          <a:xfrm>
            <a:off x="8496300" y="1219837"/>
            <a:ext cx="3657600" cy="2114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5417" t="30000" r="22000" b="12222"/>
          <a:stretch/>
        </p:blipFill>
        <p:spPr>
          <a:xfrm>
            <a:off x="8778240" y="3218187"/>
            <a:ext cx="3413760" cy="24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" t="12332" r="77889" b="43010"/>
          <a:stretch/>
        </p:blipFill>
        <p:spPr>
          <a:xfrm>
            <a:off x="110167" y="187287"/>
            <a:ext cx="10829581" cy="6670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048"/>
            <a:ext cx="689655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wheels =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Mecanum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Wheels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167" y="1547325"/>
            <a:ext cx="629063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Uranus CMU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Mister Jeeves PSU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020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863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Mecanum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Wheel Control Variables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54" t="31084" r="63229" b="12496"/>
          <a:stretch/>
        </p:blipFill>
        <p:spPr>
          <a:xfrm>
            <a:off x="0" y="1068636"/>
            <a:ext cx="10185438" cy="57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5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439" t="17777" r="63333" b="8889"/>
          <a:stretch/>
        </p:blipFill>
        <p:spPr>
          <a:xfrm>
            <a:off x="243289" y="-7317"/>
            <a:ext cx="9396470" cy="686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23445"/>
            <a:ext cx="12074769" cy="3809145"/>
          </a:xfrm>
          <a:solidFill>
            <a:srgbClr val="FFFF66"/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sz="11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Omni-Directional Vehicles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32591"/>
            <a:ext cx="8229600" cy="302540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 smtClean="0"/>
              <a:t>Most </a:t>
            </a:r>
            <a:r>
              <a:rPr lang="en-US" altLang="en-US" dirty="0"/>
              <a:t>vehicles are non-holonomic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this means they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cannot drive</a:t>
            </a:r>
            <a:r>
              <a:rPr lang="en-US" altLang="en-US" dirty="0"/>
              <a:t> in all directions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E.g. a differential-drive vehicle cannot drive in the direction of its wheel axis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Holonomic vehicles can drive in any possible direction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386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205</Words>
  <Application>Microsoft Office PowerPoint</Application>
  <PresentationFormat>Widescreen</PresentationFormat>
  <Paragraphs>38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Sensors are an important part of a mobile robot</vt:lpstr>
      <vt:lpstr>Four wheeled robots</vt:lpstr>
      <vt:lpstr>PowerPoint Presentation</vt:lpstr>
      <vt:lpstr>More of the well-known Four Wheel Robots</vt:lpstr>
      <vt:lpstr>PowerPoint Presentation</vt:lpstr>
      <vt:lpstr>Mecanum Wheel Control Variables</vt:lpstr>
      <vt:lpstr>PowerPoint Presentation</vt:lpstr>
      <vt:lpstr>Omni-Directional Vehicles</vt:lpstr>
      <vt:lpstr>Design of holonomic vehicles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 for Omni-Directional Vehicles</vt:lpstr>
      <vt:lpstr>Matrix motion description for Mecanum Wheels</vt:lpstr>
      <vt:lpstr>Example of a robot with Omni Wheels: OMNI-1</vt:lpstr>
      <vt:lpstr>PowerPoint Presentation</vt:lpstr>
      <vt:lpstr>PowerPoint Presentation</vt:lpstr>
      <vt:lpstr>PowerPoint Presentation</vt:lpstr>
      <vt:lpstr>PowerPoint Presentation</vt:lpstr>
      <vt:lpstr>Design of new types of robots that combine mobile and walking</vt:lpstr>
      <vt:lpstr>PowerPoint Presentation</vt:lpstr>
      <vt:lpstr>Real-World Applications need new types of robots</vt:lpstr>
      <vt:lpstr>Role of sensors</vt:lpstr>
      <vt:lpstr>PowerPoint Presentation</vt:lpstr>
      <vt:lpstr>Robots that walk, how?</vt:lpstr>
      <vt:lpstr>PowerPoint Presentation</vt:lpstr>
    </vt:vector>
  </TitlesOfParts>
  <Company>Portland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22</cp:revision>
  <dcterms:created xsi:type="dcterms:W3CDTF">2016-10-28T20:07:45Z</dcterms:created>
  <dcterms:modified xsi:type="dcterms:W3CDTF">2016-11-11T21:27:26Z</dcterms:modified>
</cp:coreProperties>
</file>